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3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2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0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7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7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6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8B10"/>
            </a:gs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57EF-E765-4CEF-8E86-B631A52EDAF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39B9-285E-4006-B601-E068385A1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937"/>
            <a:ext cx="7772400" cy="1470025"/>
          </a:xfrm>
        </p:spPr>
        <p:txBody>
          <a:bodyPr/>
          <a:lstStyle/>
          <a:p>
            <a:r>
              <a:rPr lang="en-US" b="1" i="1" dirty="0" smtClean="0">
                <a:latin typeface="+mn-lt"/>
              </a:rPr>
              <a:t>Surviving a School Shooting</a:t>
            </a:r>
            <a:endParaRPr lang="en-US" b="1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836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Steve Mays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Statistics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Mason High School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1" b="40696"/>
          <a:stretch/>
        </p:blipFill>
        <p:spPr>
          <a:xfrm>
            <a:off x="533400" y="3829562"/>
            <a:ext cx="8077200" cy="2266438"/>
          </a:xfrm>
          <a:prstGeom prst="rect">
            <a:avLst/>
          </a:prstGeom>
        </p:spPr>
      </p:pic>
      <p:pic>
        <p:nvPicPr>
          <p:cNvPr id="1026" name="Picture 2" descr="http://masoncomets.org/sites/default/files/cometwhitegreenblackMgreenwhiteCircleblack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33962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asoncomets.org/sites/default/files/cometwhitegreenblackMgreenwhiteCircleblack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33961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4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The Big Idea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Technology’s Role In Improving Personal 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81200"/>
            <a:ext cx="19304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48218"/>
            <a:ext cx="19304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981200"/>
            <a:ext cx="1886424" cy="141481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80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The Essential Question</a:t>
            </a:r>
            <a:endParaRPr lang="en-US" b="1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4191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How can we help ensure that students, teachers, and staff survive if a school shooting were to occur at our school?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996" y="5075872"/>
            <a:ext cx="8991979" cy="1477328"/>
          </a:xfrm>
          <a:prstGeom prst="rect">
            <a:avLst/>
          </a:prstGeom>
          <a:solidFill>
            <a:srgbClr val="4D4D4D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Understand statistics as a process for making inferences about population parameters based on a random sample from that </a:t>
            </a:r>
            <a:r>
              <a:rPr lang="en-US" b="1" dirty="0" smtClean="0">
                <a:solidFill>
                  <a:schemeClr val="bg1"/>
                </a:solidFill>
              </a:rPr>
              <a:t>population.</a:t>
            </a:r>
          </a:p>
          <a:p>
            <a:pPr lvl="0" algn="ctr"/>
            <a:endParaRPr lang="en-US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b="1" dirty="0" smtClean="0">
                <a:solidFill>
                  <a:schemeClr val="bg1"/>
                </a:solidFill>
              </a:rPr>
              <a:t>Decide if a specified model is consistent with results from a given data-generating process, e.g., using simulation.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3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3237"/>
            <a:ext cx="8229600" cy="1143000"/>
          </a:xfrm>
        </p:spPr>
        <p:txBody>
          <a:bodyPr/>
          <a:lstStyle/>
          <a:p>
            <a:r>
              <a:rPr lang="en-US" b="1" i="1" dirty="0" smtClean="0"/>
              <a:t>The Challenge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students’ challenge </a:t>
            </a:r>
            <a:r>
              <a:rPr lang="en-US" dirty="0" smtClean="0"/>
              <a:t>was to </a:t>
            </a:r>
            <a:r>
              <a:rPr lang="en-US" dirty="0"/>
              <a:t>create a “vest” or “blanket” that can “stop or slow down a bullet”.  Ultimately their creation will be tested against a projectile that simulates a bullet being shot from a gun.</a:t>
            </a:r>
          </a:p>
          <a:p>
            <a:endParaRPr lang="en-US" dirty="0"/>
          </a:p>
        </p:txBody>
      </p:sp>
      <p:pic>
        <p:nvPicPr>
          <p:cNvPr id="2050" name="Picture 2" descr="http://ecx.images-amazon.com/images/I/41MiCRjGHf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2586471" cy="26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9"/>
          <a:stretch/>
        </p:blipFill>
        <p:spPr>
          <a:xfrm>
            <a:off x="4823346" y="4055659"/>
            <a:ext cx="2949054" cy="26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Guiding Questions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materials can be used to stop a bullet?</a:t>
            </a:r>
          </a:p>
          <a:p>
            <a:r>
              <a:rPr lang="en-US" dirty="0" smtClean="0"/>
              <a:t>What parts of the body need to be protected?</a:t>
            </a:r>
          </a:p>
          <a:p>
            <a:r>
              <a:rPr lang="en-US" dirty="0" smtClean="0"/>
              <a:t>What common items could be used?</a:t>
            </a:r>
          </a:p>
          <a:p>
            <a:r>
              <a:rPr lang="en-US" dirty="0" smtClean="0"/>
              <a:t>What is already available for personal protection?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9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ACS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Application- </a:t>
            </a:r>
            <a:r>
              <a:rPr lang="en-US" dirty="0" err="1" smtClean="0"/>
              <a:t>Nanotechnolgy</a:t>
            </a:r>
            <a:r>
              <a:rPr lang="en-US" dirty="0" smtClean="0"/>
              <a:t>, NN Fluids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Career Awareness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Societal Impact</a:t>
            </a:r>
            <a:endParaRPr lang="en-US" dirty="0"/>
          </a:p>
        </p:txBody>
      </p:sp>
      <p:pic>
        <p:nvPicPr>
          <p:cNvPr id="3074" name="Picture 2" descr="Visualization of how the carbon building blocks can be arranged to form hollow structures called fullerene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1764749" cy="12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.fastcompany.net/multisite_files/fastcompany/imagecache/320x240/fc_files/2010/1668668-uk-scientists-demo-bulletproof-liquid-armor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41" y="1447801"/>
            <a:ext cx="1616359" cy="12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1.ytimg.com/vi/UAqMDeq5hoA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10" y="1460310"/>
            <a:ext cx="1606890" cy="12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udents.egfi-k12.org/wp-content/uploads/2010/03/illustra-materia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5" y="3124200"/>
            <a:ext cx="2228850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57538"/>
            <a:ext cx="1625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10" y="3176588"/>
            <a:ext cx="1600200" cy="1200150"/>
          </a:xfrm>
          <a:prstGeom prst="rect">
            <a:avLst/>
          </a:prstGeom>
        </p:spPr>
      </p:pic>
      <p:pic>
        <p:nvPicPr>
          <p:cNvPr id="3082" name="Picture 10" descr="http://y1nadlvtjcaexjuo.zippykid.netdna-cdn.com/wp-content/uploads/2013/01/school-shootings-since-19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41" y="4572000"/>
            <a:ext cx="3171769" cy="21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7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Student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On the pre-assessment, my students had very limited knowledge of the statistical goals (confidence  intervals).</a:t>
            </a:r>
          </a:p>
          <a:p>
            <a:r>
              <a:rPr lang="en-US" dirty="0" smtClean="0"/>
              <a:t>After the Unit was complete, 90% of my students that took the post-assessment received a perfect score.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5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Activities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/>
          <a:lstStyle/>
          <a:p>
            <a:r>
              <a:rPr lang="en-US" dirty="0" smtClean="0"/>
              <a:t>Activity 1 – Introducing the Big Idea</a:t>
            </a:r>
          </a:p>
          <a:p>
            <a:r>
              <a:rPr lang="en-US" dirty="0" smtClean="0"/>
              <a:t>Activity 2 – Research</a:t>
            </a:r>
          </a:p>
          <a:p>
            <a:r>
              <a:rPr lang="en-US" dirty="0" smtClean="0"/>
              <a:t>Activity 3 – Using Origami to Simulate Nanotechnology.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5760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7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79" y="-4549"/>
            <a:ext cx="8229600" cy="1143000"/>
          </a:xfrm>
        </p:spPr>
        <p:txBody>
          <a:bodyPr/>
          <a:lstStyle/>
          <a:p>
            <a:r>
              <a:rPr lang="en-US" b="1" i="1" dirty="0" smtClean="0"/>
              <a:t>Activities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229600" cy="609600"/>
          </a:xfrm>
        </p:spPr>
        <p:txBody>
          <a:bodyPr/>
          <a:lstStyle/>
          <a:p>
            <a:r>
              <a:rPr lang="en-US" dirty="0" smtClean="0"/>
              <a:t>Activity 4 – The Final Four of NN Fluids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31394"/>
            <a:ext cx="23622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86" y="1524000"/>
            <a:ext cx="2372057" cy="1779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43" y="1524000"/>
            <a:ext cx="2372057" cy="1779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37162"/>
            <a:ext cx="2367508" cy="177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15" y="3337163"/>
            <a:ext cx="2368928" cy="1776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37162"/>
            <a:ext cx="2367508" cy="1775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7" y="5185865"/>
            <a:ext cx="2229513" cy="1672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5253" y="4898097"/>
            <a:ext cx="1637023" cy="2182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02" y="5170934"/>
            <a:ext cx="2182698" cy="16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Reflections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/>
              <a:t>Engaged students = Student Learning</a:t>
            </a:r>
          </a:p>
          <a:p>
            <a:r>
              <a:rPr lang="en-US" dirty="0" smtClean="0"/>
              <a:t>Application Leads to Interest</a:t>
            </a:r>
          </a:p>
          <a:p>
            <a:r>
              <a:rPr lang="en-US" dirty="0" smtClean="0"/>
              <a:t>Balancing Time is a Challenge</a:t>
            </a:r>
          </a:p>
          <a:p>
            <a:r>
              <a:rPr lang="en-US" dirty="0" smtClean="0"/>
              <a:t>Smaller Groups Could be More Effective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86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273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Surviving a School Shooting</vt:lpstr>
      <vt:lpstr>The Big Idea</vt:lpstr>
      <vt:lpstr>The Challenge</vt:lpstr>
      <vt:lpstr>Guiding Questions</vt:lpstr>
      <vt:lpstr>ACS</vt:lpstr>
      <vt:lpstr>Evidence of Student Learning</vt:lpstr>
      <vt:lpstr>Activities</vt:lpstr>
      <vt:lpstr>Activities</vt:lpstr>
      <vt:lpstr>Reflections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Surviving a School Shooting</dc:title>
  <dc:creator>Mason</dc:creator>
  <cp:lastModifiedBy>Debora A Liberi</cp:lastModifiedBy>
  <cp:revision>6</cp:revision>
  <dcterms:created xsi:type="dcterms:W3CDTF">2014-04-08T13:17:08Z</dcterms:created>
  <dcterms:modified xsi:type="dcterms:W3CDTF">2014-08-19T14:11:50Z</dcterms:modified>
</cp:coreProperties>
</file>